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26"/>
  </p:handoutMasterIdLst>
  <p:sldIdLst>
    <p:sldId id="256" r:id="rId2"/>
    <p:sldId id="274" r:id="rId3"/>
    <p:sldId id="279" r:id="rId4"/>
    <p:sldId id="286" r:id="rId5"/>
    <p:sldId id="288" r:id="rId6"/>
    <p:sldId id="284" r:id="rId7"/>
    <p:sldId id="259" r:id="rId8"/>
    <p:sldId id="271" r:id="rId9"/>
    <p:sldId id="261" r:id="rId10"/>
    <p:sldId id="275" r:id="rId11"/>
    <p:sldId id="260" r:id="rId12"/>
    <p:sldId id="273" r:id="rId13"/>
    <p:sldId id="290" r:id="rId14"/>
    <p:sldId id="281" r:id="rId15"/>
    <p:sldId id="289" r:id="rId16"/>
    <p:sldId id="262" r:id="rId17"/>
    <p:sldId id="269" r:id="rId18"/>
    <p:sldId id="265" r:id="rId19"/>
    <p:sldId id="287" r:id="rId20"/>
    <p:sldId id="264" r:id="rId21"/>
    <p:sldId id="276" r:id="rId22"/>
    <p:sldId id="282" r:id="rId23"/>
    <p:sldId id="283" r:id="rId24"/>
    <p:sldId id="278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3399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34" autoAdjust="0"/>
    <p:restoredTop sz="99336" autoAdjust="0"/>
  </p:normalViewPr>
  <p:slideViewPr>
    <p:cSldViewPr>
      <p:cViewPr>
        <p:scale>
          <a:sx n="103" d="100"/>
          <a:sy n="103" d="100"/>
        </p:scale>
        <p:origin x="-8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66B78-DCE1-344F-BA00-AE4E43D516D1}" type="datetimeFigureOut">
              <a:rPr lang="en-US" smtClean="0"/>
              <a:t>24/03/17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2EBAD-61A5-6F42-AE47-B3363E5B0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70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 noChangeAspect="1"/>
          </p:cNvSpPr>
          <p:nvPr userDrawn="1"/>
        </p:nvSpPr>
        <p:spPr>
          <a:xfrm>
            <a:off x="323529" y="620704"/>
            <a:ext cx="3869206" cy="4464480"/>
          </a:xfrm>
          <a:prstGeom prst="roundRect">
            <a:avLst/>
          </a:prstGeom>
          <a:solidFill>
            <a:srgbClr val="FF3300"/>
          </a:solidFill>
          <a:ln>
            <a:solidFill>
              <a:srgbClr val="FF3300"/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>
            <a:spLocks/>
          </p:cNvSpPr>
          <p:nvPr userDrawn="1"/>
        </p:nvSpPr>
        <p:spPr>
          <a:xfrm>
            <a:off x="4716448" y="1484800"/>
            <a:ext cx="3888000" cy="446448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018239" y="65677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12876" y="908745"/>
            <a:ext cx="3311059" cy="39604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004048" y="1772825"/>
            <a:ext cx="3311059" cy="39604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3000">
        <p14:reveal/>
      </p:transition>
    </mc:Choice>
    <mc:Fallback>
      <p:transition xmlns:p14="http://schemas.microsoft.com/office/powerpoint/2010/main" spd="slow" advClick="0" advTm="1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323528" y="188640"/>
            <a:ext cx="3657600" cy="3886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de-DE" dirty="0" smtClean="0"/>
              <a:t>Textmasterformat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4"/>
          </p:nvPr>
        </p:nvSpPr>
        <p:spPr>
          <a:xfrm>
            <a:off x="4238303" y="188640"/>
            <a:ext cx="3657600" cy="388620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de-DE" dirty="0" smtClean="0"/>
              <a:t>Textmasterformat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3000">
        <p14:reveal/>
      </p:transition>
    </mc:Choice>
    <mc:Fallback>
      <p:transition xmlns:p14="http://schemas.microsoft.com/office/powerpoint/2010/main" spd="slow" advClick="0" advTm="1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6516216" y="6237312"/>
            <a:ext cx="548640" cy="548640"/>
          </a:xfrm>
          <a:prstGeom prst="ellipse">
            <a:avLst/>
          </a:prstGeom>
          <a:solidFill>
            <a:srgbClr val="FEB687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rgbClr val="FF0066"/>
              </a:solidFill>
            </a:endParaRP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8184" cy="6858000"/>
          </a:xfrm>
          <a:prstGeom prst="rect">
            <a:avLst/>
          </a:prstGeo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de-DE" dirty="0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htec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Gerade Verbindung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Gerade Verbindung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Gerade Verbindung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7164288" y="63720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Tamara Pabst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515869" y="404664"/>
            <a:ext cx="2160587" cy="5328592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20000"/>
              </a:lnSpc>
              <a:buFont typeface="Arial"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3000">
        <p14:reveal/>
      </p:transition>
    </mc:Choice>
    <mc:Fallback>
      <p:transition xmlns:p14="http://schemas.microsoft.com/office/powerpoint/2010/main" spd="slow" advClick="0" advTm="1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6516216" y="6237312"/>
            <a:ext cx="548640" cy="548640"/>
          </a:xfrm>
          <a:prstGeom prst="ellipse">
            <a:avLst/>
          </a:prstGeom>
          <a:solidFill>
            <a:srgbClr val="FEB687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rgbClr val="FF0066"/>
              </a:solidFill>
            </a:endParaRPr>
          </a:p>
        </p:txBody>
      </p:sp>
      <p:sp>
        <p:nvSpPr>
          <p:cNvPr id="10" name="Gerade Verbindung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htec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Gerade Verbindung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Gerade Verbindung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Gerade Verbindung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7164288" y="63720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Tamara Pabst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1520" y="476250"/>
            <a:ext cx="5832648" cy="54726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 algn="ctr">
              <a:lnSpc>
                <a:spcPct val="120000"/>
              </a:lnSpc>
              <a:buFont typeface="Arial"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444208" y="476250"/>
            <a:ext cx="2195562" cy="5473022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2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3000">
        <p14:reveal/>
      </p:transition>
    </mc:Choice>
    <mc:Fallback>
      <p:transition xmlns:p14="http://schemas.microsoft.com/office/powerpoint/2010/main" spd="slow" advClick="0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erade Verbindung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7" name="Gerade Verbindung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ec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251520" y="6165304"/>
            <a:ext cx="548640" cy="5486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899592" y="623731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Tamara Pabst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1" r:id="rId3"/>
    <p:sldLayoutId id="2147483743" r:id="rId4"/>
  </p:sldLayoutIdLst>
  <mc:AlternateContent xmlns:mc="http://schemas.openxmlformats.org/markup-compatibility/2006">
    <mc:Choice xmlns:p14="http://schemas.microsoft.com/office/powerpoint/2010/main" Requires="p14">
      <p:transition spd="slow" p14:dur="4100" advClick="0" advTm="13000">
        <p14:reveal/>
      </p:transition>
    </mc:Choice>
    <mc:Fallback>
      <p:transition xmlns:p14="http://schemas.microsoft.com/office/powerpoint/2010/main" spd="slow" advClick="0" advTm="13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800" dirty="0" smtClean="0"/>
              <a:t>I'm inspired by people that are different in their own ways.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800" dirty="0" smtClean="0"/>
              <a:t>I'm excited by their resilience. </a:t>
            </a:r>
            <a:endParaRPr lang="en-GB" sz="2800" dirty="0"/>
          </a:p>
        </p:txBody>
      </p:sp>
      <p:sp>
        <p:nvSpPr>
          <p:cNvPr id="5" name="Inhaltsplatzhalter 4"/>
          <p:cNvSpPr>
            <a:spLocks noGrp="1"/>
          </p:cNvSpPr>
          <p:nvPr>
            <p:ph type="body" sz="quarter" idx="4294967295"/>
          </p:nvPr>
        </p:nvSpPr>
        <p:spPr>
          <a:xfrm>
            <a:off x="5076056" y="1772816"/>
            <a:ext cx="3167062" cy="374441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2800" dirty="0"/>
              <a:t>Mich </a:t>
            </a:r>
            <a:r>
              <a:rPr lang="de-CH" sz="2800" dirty="0" smtClean="0"/>
              <a:t>inspirieren </a:t>
            </a:r>
            <a:r>
              <a:rPr lang="de-CH" sz="2800" dirty="0"/>
              <a:t>die besonderen, die ungewöhnlichen Menschen, </a:t>
            </a:r>
            <a:r>
              <a:rPr lang="de-CH" sz="2800" dirty="0" smtClean="0"/>
              <a:t>ihre </a:t>
            </a:r>
            <a:r>
              <a:rPr lang="de-CH" sz="2800" dirty="0"/>
              <a:t>Stärke berührt mich. </a:t>
            </a:r>
          </a:p>
          <a:p>
            <a:pPr>
              <a:lnSpc>
                <a:spcPct val="150000"/>
              </a:lnSpc>
            </a:pP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71433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r="16479"/>
          <a:stretch>
            <a:fillRect/>
          </a:stretch>
        </p:blipFill>
        <p:spPr>
          <a:xfrm>
            <a:off x="0" y="0"/>
            <a:ext cx="6227763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b="1" dirty="0"/>
              <a:t>Folge deinem </a:t>
            </a:r>
            <a:r>
              <a:rPr lang="de-CH" b="1" dirty="0" smtClean="0"/>
              <a:t>Herzen</a:t>
            </a:r>
            <a:r>
              <a:rPr lang="de-CH" b="1" dirty="0"/>
              <a:t>: es weiss den </a:t>
            </a:r>
            <a:r>
              <a:rPr lang="de-CH" b="1" dirty="0" smtClean="0"/>
              <a:t>Weg</a:t>
            </a:r>
          </a:p>
          <a:p>
            <a:endParaRPr lang="en-GB" b="1" dirty="0" smtClean="0"/>
          </a:p>
          <a:p>
            <a:r>
              <a:rPr lang="en-GB" b="1" dirty="0" smtClean="0"/>
              <a:t>Follow your heart:  it knows the way</a:t>
            </a:r>
          </a:p>
          <a:p>
            <a:endParaRPr lang="de-CH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type="body" sz="quarter" idx="4294967295"/>
          </p:nvPr>
        </p:nvSpPr>
        <p:spPr>
          <a:xfrm>
            <a:off x="5076056" y="1664833"/>
            <a:ext cx="3312368" cy="39964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800" smtClean="0"/>
              <a:t>Impatient, yet patient.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smtClean="0"/>
              <a:t>Wonderful, even in the chaos.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smtClean="0"/>
              <a:t>Life changer, every single day. </a:t>
            </a:r>
          </a:p>
          <a:p>
            <a:pPr>
              <a:lnSpc>
                <a:spcPct val="120000"/>
              </a:lnSpc>
            </a:pPr>
            <a:endParaRPr lang="en-GB" sz="28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GB" sz="2800" b="1" smtClean="0"/>
              <a:t>THE REAL YOU:</a:t>
            </a:r>
          </a:p>
          <a:p>
            <a:pPr>
              <a:lnSpc>
                <a:spcPct val="120000"/>
              </a:lnSpc>
            </a:pPr>
            <a:r>
              <a:rPr lang="en-GB" sz="2800" smtClean="0"/>
              <a:t>Emotional, yet a rock. </a:t>
            </a:r>
          </a:p>
          <a:p>
            <a:pPr>
              <a:lnSpc>
                <a:spcPct val="120000"/>
              </a:lnSpc>
            </a:pPr>
            <a:r>
              <a:rPr lang="en-GB" sz="2800" smtClean="0"/>
              <a:t>At your limit, but you never quit. </a:t>
            </a:r>
          </a:p>
          <a:p>
            <a:pPr>
              <a:lnSpc>
                <a:spcPct val="120000"/>
              </a:lnSpc>
            </a:pPr>
            <a:r>
              <a:rPr lang="en-GB" sz="2800" smtClean="0"/>
              <a:t>Worried, but full of hope. 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46728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r="2311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sz="2800" b="1" dirty="0"/>
              <a:t>Schau dich </a:t>
            </a:r>
            <a:r>
              <a:rPr lang="de-CH" sz="2800" b="1" dirty="0" smtClean="0"/>
              <a:t>um: Leben </a:t>
            </a:r>
            <a:r>
              <a:rPr lang="de-CH" sz="2800" b="1" dirty="0"/>
              <a:t>ist trotzdem erstaunlich </a:t>
            </a:r>
            <a:r>
              <a:rPr lang="de-CH" sz="2800" b="1" dirty="0" smtClean="0"/>
              <a:t>wunderbar</a:t>
            </a:r>
          </a:p>
          <a:p>
            <a:endParaRPr lang="de-CH" sz="2800" b="1" dirty="0"/>
          </a:p>
          <a:p>
            <a:r>
              <a:rPr lang="en-AU" sz="2800" b="1" dirty="0" smtClean="0"/>
              <a:t>Look around: life is still  pretty amazing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10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CH" sz="2400" b="1" dirty="0"/>
              <a:t>Wir, die wir mit Beeinträchtigungen leben, müssen gehört werden. </a:t>
            </a:r>
            <a:endParaRPr lang="de-CH" sz="2400" b="1" dirty="0" smtClean="0"/>
          </a:p>
          <a:p>
            <a:pPr>
              <a:lnSpc>
                <a:spcPct val="150000"/>
              </a:lnSpc>
            </a:pPr>
            <a:r>
              <a:rPr lang="de-CH" sz="2400" b="1" dirty="0" smtClean="0"/>
              <a:t>Nicht </a:t>
            </a:r>
            <a:r>
              <a:rPr lang="de-CH" sz="2400" b="1" dirty="0"/>
              <a:t>die Behinderung soll im Vordergrund stehen, sondern wir als Mensch, der sich entfaltet hat und weiter sich entfalten wird.</a:t>
            </a:r>
          </a:p>
          <a:p>
            <a:pPr>
              <a:lnSpc>
                <a:spcPct val="150000"/>
              </a:lnSpc>
            </a:pPr>
            <a:r>
              <a:rPr lang="de-CH" sz="2400" b="1" dirty="0"/>
              <a:t>Nicht auf das anscheinend Fehlende reduziert zu werden, sondern auch als vollwertiger Mensch</a:t>
            </a:r>
            <a:r>
              <a:rPr lang="de-CH" sz="2400" b="1" dirty="0" smtClean="0"/>
              <a:t>.</a:t>
            </a:r>
            <a:endParaRPr lang="de-CH" sz="2400" b="1" dirty="0"/>
          </a:p>
          <a:p>
            <a:pPr>
              <a:lnSpc>
                <a:spcPct val="110000"/>
              </a:lnSpc>
            </a:pPr>
            <a:endParaRPr lang="en-US" sz="24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022" r="21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27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de-CH" b="1" dirty="0" smtClean="0"/>
              <a:t>DAS WAHRE DU: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CH" dirty="0" smtClean="0"/>
              <a:t>Emotional</a:t>
            </a:r>
            <a:r>
              <a:rPr lang="de-CH" dirty="0"/>
              <a:t>, doch der Felsen. </a:t>
            </a:r>
            <a:endParaRPr lang="de-CH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de-CH" dirty="0" smtClean="0"/>
              <a:t>An </a:t>
            </a:r>
            <a:r>
              <a:rPr lang="de-CH" dirty="0"/>
              <a:t>deinen Grenzen und doch machst du weiter. </a:t>
            </a:r>
            <a:endParaRPr lang="de-CH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de-CH" dirty="0" smtClean="0"/>
              <a:t>Sorgenvoll </a:t>
            </a:r>
            <a:r>
              <a:rPr lang="de-CH" dirty="0"/>
              <a:t>und gleichzeitig voller Hoffnung. </a:t>
            </a:r>
            <a:endParaRPr lang="de-CH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type="body" sz="quarter" idx="4294967295"/>
          </p:nvPr>
        </p:nvSpPr>
        <p:spPr>
          <a:xfrm>
            <a:off x="5076056" y="1772841"/>
            <a:ext cx="3311061" cy="39604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CH" dirty="0"/>
              <a:t>Ungeduldig und doch geduldig. </a:t>
            </a:r>
            <a:endParaRPr lang="de-CH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de-CH" dirty="0" smtClean="0"/>
              <a:t>Erstaunlich</a:t>
            </a:r>
            <a:r>
              <a:rPr lang="de-CH" dirty="0"/>
              <a:t>, auch unter Beschuss</a:t>
            </a:r>
            <a:r>
              <a:rPr lang="de-CH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dirty="0" smtClean="0"/>
              <a:t>Wunderbar</a:t>
            </a:r>
            <a:r>
              <a:rPr lang="de-CH" dirty="0"/>
              <a:t>, sogar im Chaos. Lebensspenderin, jeden einzelnen Tag.</a:t>
            </a:r>
          </a:p>
          <a:p>
            <a:pPr>
              <a:lnSpc>
                <a:spcPct val="120000"/>
              </a:lnSpc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948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solidFill>
            <a:srgbClr val="FFCFAF"/>
          </a:solidFill>
        </p:spPr>
        <p:txBody>
          <a:bodyPr/>
          <a:lstStyle/>
          <a:p>
            <a:r>
              <a:rPr lang="en-GB" b="1" dirty="0"/>
              <a:t>We, the ones who are challenged, need to be heard. </a:t>
            </a:r>
          </a:p>
          <a:p>
            <a:r>
              <a:rPr lang="en-GB" b="1" dirty="0"/>
              <a:t>To be seen not as disabled, but as a person who has and will continue to bloom. </a:t>
            </a:r>
            <a:endParaRPr lang="en-GB" b="1" dirty="0" smtClean="0"/>
          </a:p>
          <a:p>
            <a:r>
              <a:rPr lang="en-GB" b="1" dirty="0" smtClean="0"/>
              <a:t>Not </a:t>
            </a:r>
            <a:r>
              <a:rPr lang="en-GB" b="1" dirty="0"/>
              <a:t>judged by what is missing, but valued as a human being. </a:t>
            </a:r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4986" r="249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236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611560" y="980728"/>
            <a:ext cx="3312368" cy="3744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buNone/>
            </a:pPr>
            <a:endParaRPr lang="de-CH" sz="2800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de-CH" sz="2800" dirty="0" smtClean="0"/>
              <a:t>Das </a:t>
            </a:r>
            <a:r>
              <a:rPr lang="de-CH" sz="2800" dirty="0"/>
              <a:t>Schlimmste an der Beeinträchtigung ist, dass die anderen sie als erstes sehen, bevor sie dich sehen.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type="body" sz="quarter" idx="4294967295"/>
          </p:nvPr>
        </p:nvSpPr>
        <p:spPr>
          <a:xfrm>
            <a:off x="5076056" y="1772816"/>
            <a:ext cx="3239062" cy="396041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endParaRPr lang="en-AU" sz="2800" dirty="0" smtClean="0"/>
          </a:p>
          <a:p>
            <a:pPr marL="0" indent="0">
              <a:lnSpc>
                <a:spcPct val="130000"/>
              </a:lnSpc>
              <a:buNone/>
            </a:pPr>
            <a:r>
              <a:rPr lang="en-AU" sz="2800" dirty="0" smtClean="0"/>
              <a:t>The worst thing about a disability is that people see it before they see you.</a:t>
            </a:r>
          </a:p>
          <a:p>
            <a:pPr>
              <a:lnSpc>
                <a:spcPct val="130000"/>
              </a:lnSpc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51264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lnSpc>
                <a:spcPct val="130000"/>
              </a:lnSpc>
            </a:pPr>
            <a:r>
              <a:rPr lang="de-CH" sz="2800" b="1" dirty="0"/>
              <a:t>Zusammen kommen wir </a:t>
            </a:r>
            <a:r>
              <a:rPr lang="de-CH" sz="2800" b="1" dirty="0" smtClean="0"/>
              <a:t>weit.</a:t>
            </a:r>
          </a:p>
          <a:p>
            <a:pPr algn="ctr">
              <a:lnSpc>
                <a:spcPct val="130000"/>
              </a:lnSpc>
            </a:pPr>
            <a:endParaRPr lang="de-CH" sz="2800" b="1" dirty="0" smtClean="0"/>
          </a:p>
          <a:p>
            <a:pPr algn="ctr">
              <a:lnSpc>
                <a:spcPct val="130000"/>
              </a:lnSpc>
            </a:pPr>
            <a:endParaRPr lang="de-CH" sz="2800" b="1" dirty="0"/>
          </a:p>
          <a:p>
            <a:pPr algn="ctr">
              <a:lnSpc>
                <a:spcPct val="130000"/>
              </a:lnSpc>
            </a:pPr>
            <a:r>
              <a:rPr lang="en-GB" sz="2800" b="1" dirty="0" smtClean="0"/>
              <a:t>Together we achieve more</a:t>
            </a:r>
            <a:r>
              <a:rPr lang="en-GB" b="1" dirty="0" smtClean="0"/>
              <a:t>.</a:t>
            </a:r>
            <a:endParaRPr lang="en-GB" sz="2800" b="1" dirty="0" smtClean="0"/>
          </a:p>
          <a:p>
            <a:pPr>
              <a:lnSpc>
                <a:spcPct val="13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924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611560" y="836737"/>
            <a:ext cx="3167062" cy="3744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CH" sz="2700" dirty="0"/>
              <a:t>Leben muss nicht perfekt sein, um wunderbar zu sein</a:t>
            </a:r>
            <a:r>
              <a:rPr lang="de-CH" sz="2700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sz="2700" dirty="0" smtClean="0"/>
              <a:t>Du </a:t>
            </a:r>
            <a:r>
              <a:rPr lang="de-CH" sz="2700" dirty="0"/>
              <a:t>brauchst in keine Schubladen zu </a:t>
            </a:r>
            <a:r>
              <a:rPr lang="de-CH" sz="2700" dirty="0" smtClean="0"/>
              <a:t>passen</a:t>
            </a:r>
            <a:r>
              <a:rPr lang="de-CH" sz="2700" dirty="0"/>
              <a:t>, um geschätzt und geliebt zu werden.</a:t>
            </a:r>
          </a:p>
          <a:p>
            <a:pPr>
              <a:lnSpc>
                <a:spcPct val="120000"/>
              </a:lnSpc>
            </a:pPr>
            <a:endParaRPr lang="de-CH" sz="2700" dirty="0"/>
          </a:p>
        </p:txBody>
      </p:sp>
      <p:sp>
        <p:nvSpPr>
          <p:cNvPr id="4" name="Inhaltsplatzhalter 3"/>
          <p:cNvSpPr>
            <a:spLocks noGrp="1"/>
          </p:cNvSpPr>
          <p:nvPr>
            <p:ph type="body" sz="quarter" idx="4294967295"/>
          </p:nvPr>
        </p:nvSpPr>
        <p:spPr>
          <a:xfrm>
            <a:off x="5004049" y="1772841"/>
            <a:ext cx="3383061" cy="39604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700" dirty="0" smtClean="0"/>
              <a:t>Life does not have to be perfect to be wonderful.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700" dirty="0" smtClean="0"/>
              <a:t>You do not have to fit </a:t>
            </a:r>
            <a:r>
              <a:rPr lang="en-GB" sz="2700" dirty="0" smtClean="0"/>
              <a:t>a mould </a:t>
            </a:r>
            <a:r>
              <a:rPr lang="en-GB" sz="2700" dirty="0" smtClean="0"/>
              <a:t>to be loved and </a:t>
            </a:r>
            <a:r>
              <a:rPr lang="en-GB" sz="2700" dirty="0" smtClean="0"/>
              <a:t> </a:t>
            </a:r>
            <a:r>
              <a:rPr lang="en-GB" sz="2700" dirty="0" smtClean="0"/>
              <a:t>appreciated. 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74374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6444208" y="476672"/>
            <a:ext cx="2232595" cy="53285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sz="2800" b="1" dirty="0" err="1" smtClean="0"/>
              <a:t>Beeinträch-tigung</a:t>
            </a:r>
            <a:r>
              <a:rPr lang="de-CH" sz="2800" b="1" dirty="0" smtClean="0"/>
              <a:t> </a:t>
            </a:r>
            <a:r>
              <a:rPr lang="de-CH" sz="2800" b="1" dirty="0"/>
              <a:t>ist eine Frage des </a:t>
            </a:r>
            <a:r>
              <a:rPr lang="de-CH" sz="2800" b="1" dirty="0" smtClean="0"/>
              <a:t>Standpunktes</a:t>
            </a:r>
          </a:p>
          <a:p>
            <a:pPr>
              <a:lnSpc>
                <a:spcPct val="150000"/>
              </a:lnSpc>
            </a:pPr>
            <a:endParaRPr lang="de-CH" b="1" dirty="0" smtClean="0"/>
          </a:p>
          <a:p>
            <a:pPr>
              <a:lnSpc>
                <a:spcPct val="150000"/>
              </a:lnSpc>
            </a:pPr>
            <a:r>
              <a:rPr lang="en-GB" b="1" dirty="0" smtClean="0"/>
              <a:t>Disability </a:t>
            </a:r>
            <a:r>
              <a:rPr lang="en-GB" b="1" dirty="0"/>
              <a:t>is a matter of perception </a:t>
            </a:r>
          </a:p>
          <a:p>
            <a:pPr>
              <a:lnSpc>
                <a:spcPct val="150000"/>
              </a:lnSpc>
            </a:pPr>
            <a:endParaRPr lang="en-GB" b="1" dirty="0"/>
          </a:p>
          <a:p>
            <a:pPr marL="0" indent="0">
              <a:lnSpc>
                <a:spcPct val="150000"/>
              </a:lnSpc>
              <a:buNone/>
            </a:pPr>
            <a:endParaRPr lang="de-CH" sz="2800" dirty="0"/>
          </a:p>
          <a:p>
            <a:pPr>
              <a:lnSpc>
                <a:spcPct val="150000"/>
              </a:lnSpc>
            </a:pPr>
            <a:endParaRPr lang="de-CH" sz="2800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860" r="27327"/>
          <a:stretch/>
        </p:blipFill>
        <p:spPr>
          <a:xfrm>
            <a:off x="-22965" y="0"/>
            <a:ext cx="6251149" cy="6858000"/>
          </a:xfrm>
        </p:spPr>
      </p:pic>
    </p:spTree>
    <p:extLst>
      <p:ext uri="{BB962C8B-B14F-4D97-AF65-F5344CB8AC3E}">
        <p14:creationId xmlns:p14="http://schemas.microsoft.com/office/powerpoint/2010/main" val="171785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1998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de-CH" b="1" dirty="0"/>
              <a:t>Nur mit dem Herzen sehen wir </a:t>
            </a:r>
            <a:r>
              <a:rPr lang="de-CH" b="1" dirty="0" smtClean="0"/>
              <a:t>gut.</a:t>
            </a:r>
          </a:p>
          <a:p>
            <a:pPr marL="0" indent="0">
              <a:lnSpc>
                <a:spcPct val="120000"/>
              </a:lnSpc>
              <a:buNone/>
            </a:pPr>
            <a:endParaRPr lang="de-CH" b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b="1" dirty="0" smtClean="0"/>
              <a:t>Most beautiful things come from our heart.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4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de-CH" sz="2800" dirty="0" smtClean="0"/>
              <a:t>Einige </a:t>
            </a:r>
            <a:r>
              <a:rPr lang="de-CH" sz="2800" dirty="0"/>
              <a:t>der wunderbarsten Menschen sind diejenigen, die nicht in Schubladen passen.</a:t>
            </a:r>
          </a:p>
          <a:p>
            <a:pPr algn="ctr">
              <a:lnSpc>
                <a:spcPct val="130000"/>
              </a:lnSpc>
            </a:pPr>
            <a:endParaRPr lang="de-CH" sz="2800" dirty="0"/>
          </a:p>
        </p:txBody>
      </p:sp>
      <p:sp>
        <p:nvSpPr>
          <p:cNvPr id="4" name="Inhaltsplatzhalter 3"/>
          <p:cNvSpPr>
            <a:spLocks noGrp="1"/>
          </p:cNvSpPr>
          <p:nvPr>
            <p:ph type="body" sz="quarter" idx="4294967295"/>
          </p:nvPr>
        </p:nvSpPr>
        <p:spPr>
          <a:xfrm>
            <a:off x="5076056" y="1916832"/>
            <a:ext cx="3167062" cy="3744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endParaRPr lang="en-GB" sz="2800" dirty="0" smtClean="0"/>
          </a:p>
          <a:p>
            <a:pPr marL="0" indent="0" algn="ctr">
              <a:lnSpc>
                <a:spcPct val="130000"/>
              </a:lnSpc>
              <a:buNone/>
            </a:pPr>
            <a:r>
              <a:rPr lang="en-GB" sz="2800" dirty="0" smtClean="0"/>
              <a:t>Some of the most wonderful people are those that don’t </a:t>
            </a:r>
            <a:r>
              <a:rPr lang="en-GB" sz="2800" dirty="0" smtClean="0"/>
              <a:t>fit</a:t>
            </a:r>
            <a:r>
              <a:rPr lang="en-GB" sz="2800" dirty="0" smtClean="0"/>
              <a:t> into boxes.</a:t>
            </a:r>
          </a:p>
          <a:p>
            <a:pPr algn="ctr">
              <a:lnSpc>
                <a:spcPct val="130000"/>
              </a:lnSpc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5183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1684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b="1" dirty="0"/>
              <a:t>Richten wir uns auf das aus, was uns </a:t>
            </a:r>
            <a:r>
              <a:rPr lang="de-CH" b="1" dirty="0" smtClean="0"/>
              <a:t>zusammen-hält.</a:t>
            </a:r>
            <a:endParaRPr lang="de-CH" b="1" dirty="0"/>
          </a:p>
          <a:p>
            <a:endParaRPr lang="de-CH" b="1" dirty="0"/>
          </a:p>
          <a:p>
            <a:r>
              <a:rPr lang="en-GB" b="1" dirty="0" smtClean="0"/>
              <a:t>Let’s focus on what holds us together.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2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251520" y="1052736"/>
            <a:ext cx="2880320" cy="3886200"/>
          </a:xfrm>
        </p:spPr>
        <p:txBody>
          <a:bodyPr/>
          <a:lstStyle/>
          <a:p>
            <a:pPr marL="0" indent="0">
              <a:buNone/>
            </a:pPr>
            <a:r>
              <a:rPr lang="de-CH" sz="3200" dirty="0"/>
              <a:t>Für starke und mutige Frauen.</a:t>
            </a:r>
          </a:p>
          <a:p>
            <a:pPr marL="0" indent="0">
              <a:buNone/>
            </a:pPr>
            <a:endParaRPr lang="de-CH" sz="3200" dirty="0" smtClean="0"/>
          </a:p>
          <a:p>
            <a:pPr marL="0" indent="0">
              <a:buNone/>
            </a:pPr>
            <a:endParaRPr lang="de-CH" sz="3200" dirty="0" smtClean="0"/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endParaRPr lang="de-CH" sz="3200" dirty="0" smtClean="0"/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endParaRPr lang="de-CH" sz="3200" dirty="0" smtClean="0"/>
          </a:p>
          <a:p>
            <a:pPr marL="0" indent="0">
              <a:buNone/>
            </a:pPr>
            <a:endParaRPr lang="de-CH" sz="3200" dirty="0"/>
          </a:p>
          <a:p>
            <a:pPr marL="0" indent="0">
              <a:buNone/>
            </a:pPr>
            <a:endParaRPr lang="de-CH" sz="3200" dirty="0" smtClean="0"/>
          </a:p>
          <a:p>
            <a:pPr marL="0" indent="0">
              <a:buNone/>
            </a:pPr>
            <a:endParaRPr lang="de-C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6084168" y="1052736"/>
            <a:ext cx="2586432" cy="5616624"/>
          </a:xfrm>
        </p:spPr>
        <p:txBody>
          <a:bodyPr/>
          <a:lstStyle/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sz="3200" dirty="0" smtClean="0"/>
              <a:t>For strong and courageous women.</a:t>
            </a:r>
            <a:endParaRPr lang="en-GB" sz="3200" dirty="0"/>
          </a:p>
        </p:txBody>
      </p:sp>
      <p:pic>
        <p:nvPicPr>
          <p:cNvPr id="5" name="Inhaltsplatzhalt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r="432" b="2984"/>
          <a:stretch/>
        </p:blipFill>
        <p:spPr>
          <a:xfrm>
            <a:off x="2771800" y="1844824"/>
            <a:ext cx="3200551" cy="27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9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410344" y="1054968"/>
            <a:ext cx="2433464" cy="3886200"/>
          </a:xfrm>
        </p:spPr>
        <p:txBody>
          <a:bodyPr/>
          <a:lstStyle/>
          <a:p>
            <a:pPr marL="0" indent="0">
              <a:buNone/>
            </a:pPr>
            <a:r>
              <a:rPr lang="de-CH" sz="2800" dirty="0"/>
              <a:t>Für einzigartige besondere Menschen und </a:t>
            </a:r>
            <a:r>
              <a:rPr lang="de-CH" sz="2800" dirty="0" smtClean="0"/>
              <a:t>Familien.</a:t>
            </a:r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012160" y="1054968"/>
            <a:ext cx="2520280" cy="5182344"/>
          </a:xfrm>
        </p:spPr>
        <p:txBody>
          <a:bodyPr/>
          <a:lstStyle/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 smtClean="0"/>
          </a:p>
          <a:p>
            <a:pPr marL="0" indent="0">
              <a:buNone/>
            </a:pPr>
            <a:endParaRPr lang="de-CH" sz="2800" dirty="0"/>
          </a:p>
          <a:p>
            <a:pPr marL="0" indent="0">
              <a:buNone/>
            </a:pPr>
            <a:r>
              <a:rPr lang="de-CH" sz="2800" dirty="0" err="1" smtClean="0"/>
              <a:t>For</a:t>
            </a:r>
            <a:r>
              <a:rPr lang="de-CH" sz="2800" dirty="0" smtClean="0"/>
              <a:t> </a:t>
            </a:r>
            <a:r>
              <a:rPr lang="de-CH" sz="2800" dirty="0" err="1"/>
              <a:t>unique</a:t>
            </a:r>
            <a:r>
              <a:rPr lang="de-CH" sz="2800" dirty="0"/>
              <a:t>, </a:t>
            </a:r>
            <a:r>
              <a:rPr lang="de-CH" sz="2800" dirty="0" err="1"/>
              <a:t>special</a:t>
            </a:r>
            <a:r>
              <a:rPr lang="de-CH" sz="2800" dirty="0"/>
              <a:t> </a:t>
            </a:r>
            <a:r>
              <a:rPr lang="de-CH" sz="2800" dirty="0" err="1"/>
              <a:t>people</a:t>
            </a:r>
            <a:r>
              <a:rPr lang="de-CH" sz="2800" dirty="0"/>
              <a:t> </a:t>
            </a:r>
            <a:r>
              <a:rPr lang="de-CH" sz="2800" dirty="0" err="1"/>
              <a:t>and</a:t>
            </a:r>
            <a:r>
              <a:rPr lang="de-CH" sz="2800" dirty="0"/>
              <a:t> </a:t>
            </a:r>
            <a:r>
              <a:rPr lang="de-CH" sz="2800" dirty="0" err="1"/>
              <a:t>families</a:t>
            </a:r>
            <a:r>
              <a:rPr lang="de-CH" sz="2800" dirty="0"/>
              <a:t>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Inhaltsplatzhalt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40768"/>
            <a:ext cx="2524059" cy="31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6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251520" y="188640"/>
            <a:ext cx="4032448" cy="3886200"/>
          </a:xfrm>
        </p:spPr>
        <p:txBody>
          <a:bodyPr/>
          <a:lstStyle/>
          <a:p>
            <a:pPr marL="0" indent="0">
              <a:buNone/>
            </a:pPr>
            <a:r>
              <a:rPr lang="de-CH" sz="2700" dirty="0"/>
              <a:t>Für einzigartige besondere Menschen und </a:t>
            </a:r>
            <a:r>
              <a:rPr lang="de-CH" sz="2700" dirty="0" smtClean="0"/>
              <a:t>Familien.</a:t>
            </a:r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r>
              <a:rPr lang="de-CH" sz="2700" dirty="0" err="1" smtClean="0"/>
              <a:t>For</a:t>
            </a:r>
            <a:r>
              <a:rPr lang="de-CH" sz="2700" dirty="0" smtClean="0"/>
              <a:t> </a:t>
            </a:r>
            <a:r>
              <a:rPr lang="de-CH" sz="2700" dirty="0" err="1" smtClean="0"/>
              <a:t>unique</a:t>
            </a:r>
            <a:r>
              <a:rPr lang="de-CH" sz="2700" dirty="0" smtClean="0"/>
              <a:t>, </a:t>
            </a:r>
            <a:r>
              <a:rPr lang="de-CH" sz="2700" dirty="0" err="1"/>
              <a:t>special</a:t>
            </a:r>
            <a:r>
              <a:rPr lang="de-CH" sz="2700" dirty="0"/>
              <a:t> </a:t>
            </a:r>
            <a:r>
              <a:rPr lang="de-CH" sz="2700" dirty="0" err="1"/>
              <a:t>people</a:t>
            </a:r>
            <a:r>
              <a:rPr lang="de-CH" sz="2700" dirty="0"/>
              <a:t> </a:t>
            </a:r>
            <a:r>
              <a:rPr lang="de-CH" sz="2700" dirty="0" err="1" smtClean="0"/>
              <a:t>and</a:t>
            </a:r>
            <a:r>
              <a:rPr lang="de-CH" sz="2700" dirty="0" smtClean="0"/>
              <a:t> </a:t>
            </a:r>
            <a:r>
              <a:rPr lang="de-CH" sz="2700" dirty="0" err="1" smtClean="0"/>
              <a:t>families</a:t>
            </a:r>
            <a:r>
              <a:rPr lang="de-CH" sz="2700" dirty="0" smtClean="0"/>
              <a:t>.</a:t>
            </a:r>
          </a:p>
          <a:p>
            <a:pPr marL="0" indent="0">
              <a:buNone/>
            </a:pPr>
            <a:endParaRPr lang="de-CH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38152" y="188640"/>
            <a:ext cx="4032448" cy="3886200"/>
          </a:xfrm>
        </p:spPr>
        <p:txBody>
          <a:bodyPr/>
          <a:lstStyle/>
          <a:p>
            <a:pPr marL="0" indent="0">
              <a:buNone/>
            </a:pPr>
            <a:r>
              <a:rPr lang="de-CH" sz="2700" dirty="0"/>
              <a:t>F</a:t>
            </a:r>
            <a:r>
              <a:rPr lang="de-CH" sz="2700" dirty="0" smtClean="0"/>
              <a:t>ür </a:t>
            </a:r>
            <a:r>
              <a:rPr lang="de-CH" sz="2700" dirty="0"/>
              <a:t>starke und mutige </a:t>
            </a:r>
            <a:r>
              <a:rPr lang="de-CH" sz="2700" dirty="0" smtClean="0"/>
              <a:t>Frauen.</a:t>
            </a: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endParaRPr lang="de-CH" sz="2700" dirty="0" smtClean="0"/>
          </a:p>
          <a:p>
            <a:pPr marL="0" indent="0">
              <a:buNone/>
            </a:pPr>
            <a:r>
              <a:rPr lang="de-CH" sz="2700" dirty="0" err="1" smtClean="0"/>
              <a:t>For</a:t>
            </a:r>
            <a:r>
              <a:rPr lang="de-CH" sz="2700" dirty="0" smtClean="0"/>
              <a:t> </a:t>
            </a:r>
            <a:r>
              <a:rPr lang="de-CH" sz="2700" dirty="0"/>
              <a:t>strong </a:t>
            </a:r>
            <a:r>
              <a:rPr lang="de-CH" sz="2700" dirty="0" err="1"/>
              <a:t>and</a:t>
            </a:r>
            <a:r>
              <a:rPr lang="de-CH" sz="2700" dirty="0"/>
              <a:t> </a:t>
            </a:r>
            <a:r>
              <a:rPr lang="de-CH" sz="2700" dirty="0" err="1"/>
              <a:t>courageous</a:t>
            </a:r>
            <a:r>
              <a:rPr lang="de-CH" sz="2700" dirty="0"/>
              <a:t> </a:t>
            </a:r>
            <a:r>
              <a:rPr lang="de-CH" sz="2700" dirty="0" err="1" smtClean="0"/>
              <a:t>women</a:t>
            </a:r>
            <a:r>
              <a:rPr lang="de-CH" sz="2700" dirty="0" smtClean="0"/>
              <a:t>.</a:t>
            </a:r>
            <a:endParaRPr lang="en-US" sz="2700" dirty="0"/>
          </a:p>
        </p:txBody>
      </p:sp>
      <p:pic>
        <p:nvPicPr>
          <p:cNvPr id="4" name="Inhaltsplatzhalt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451071"/>
            <a:ext cx="2524059" cy="3130057"/>
          </a:xfrm>
          <a:prstGeom prst="rect">
            <a:avLst/>
          </a:prstGeom>
        </p:spPr>
      </p:pic>
      <p:pic>
        <p:nvPicPr>
          <p:cNvPr id="5" name="Inhaltsplatzhalt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r="432" b="2984"/>
          <a:stretch/>
        </p:blipFill>
        <p:spPr>
          <a:xfrm>
            <a:off x="4755825" y="1556792"/>
            <a:ext cx="3200551" cy="27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4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2000">
        <p14:reveal/>
      </p:transition>
    </mc:Choice>
    <mc:Fallback>
      <p:transition xmlns:p14="http://schemas.microsoft.com/office/powerpoint/2010/main" spd="slow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type="body" sz="quarter" idx="10"/>
          </p:nvPr>
        </p:nvSpPr>
        <p:spPr>
          <a:xfrm>
            <a:off x="611928" y="908720"/>
            <a:ext cx="3312000" cy="39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800" dirty="0" smtClean="0"/>
              <a:t>When we tackle challenges, we find hidden treasures of courage &amp; resilience we did not know we had.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4294967295"/>
          </p:nvPr>
        </p:nvSpPr>
        <p:spPr>
          <a:xfrm>
            <a:off x="5004048" y="1701248"/>
            <a:ext cx="3312000" cy="39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800" dirty="0"/>
              <a:t>We only need to find them to create a new life for ourselves. </a:t>
            </a:r>
          </a:p>
          <a:p>
            <a:pPr>
              <a:lnSpc>
                <a:spcPct val="130000"/>
              </a:lnSpc>
            </a:pP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51868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CH" sz="2800" b="1" dirty="0"/>
              <a:t>Unsere </a:t>
            </a:r>
            <a:r>
              <a:rPr lang="de-CH" sz="2800" b="1" dirty="0" err="1"/>
              <a:t>Einzigartikeit</a:t>
            </a:r>
            <a:r>
              <a:rPr lang="de-CH" sz="2800" b="1" dirty="0"/>
              <a:t> bereichert die </a:t>
            </a:r>
            <a:r>
              <a:rPr lang="de-CH" sz="2800" b="1" dirty="0" smtClean="0"/>
              <a:t>Welt.</a:t>
            </a:r>
          </a:p>
          <a:p>
            <a:endParaRPr lang="de-CH" sz="2800" b="1" dirty="0"/>
          </a:p>
          <a:p>
            <a:pPr algn="ctr"/>
            <a:r>
              <a:rPr lang="de-CH" sz="2800" b="1" dirty="0" err="1" smtClean="0"/>
              <a:t>Our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uniqueness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enriches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the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world</a:t>
            </a:r>
            <a:r>
              <a:rPr lang="de-CH" sz="2800" b="1" dirty="0" smtClean="0"/>
              <a:t>.</a:t>
            </a:r>
            <a:endParaRPr lang="de-CH" sz="2800" b="1" dirty="0"/>
          </a:p>
          <a:p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90000"/>
          </a:blip>
          <a:srcRect l="19888" r="198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26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type="body" sz="quarter" idx="10"/>
          </p:nvPr>
        </p:nvSpPr>
        <p:spPr>
          <a:xfrm>
            <a:off x="611928" y="764704"/>
            <a:ext cx="3312000" cy="39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de-CH" sz="2800" dirty="0"/>
              <a:t>Wenn wir uns Herausforderungen gegenüber sehen, finden wir in uns Schätze an Mut und Stärke, von denen wir nicht wussten, das wir über sie verfügten</a:t>
            </a:r>
            <a:endParaRPr lang="en-US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4294967295"/>
          </p:nvPr>
        </p:nvSpPr>
        <p:spPr>
          <a:xfrm>
            <a:off x="5004048" y="1701248"/>
            <a:ext cx="3312000" cy="39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CH" sz="2800" dirty="0" smtClean="0"/>
              <a:t>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CH" sz="2800" dirty="0" smtClean="0"/>
              <a:t>Wir müssen sie finden und mit ihnen ein neues Leben gestalten.</a:t>
            </a:r>
          </a:p>
          <a:p>
            <a:pPr>
              <a:lnSpc>
                <a:spcPct val="110000"/>
              </a:lnSpc>
            </a:pP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70491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265" b="13265"/>
          <a:stretch>
            <a:fillRect/>
          </a:stretch>
        </p:blipFill>
        <p:spPr/>
      </p:pic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xfrm>
            <a:off x="6516216" y="188640"/>
            <a:ext cx="2196587" cy="54005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de-CH" sz="2800" dirty="0" smtClean="0"/>
              <a:t>Entweder wir finden einen Weg oder wir erobern uns einen.</a:t>
            </a:r>
          </a:p>
          <a:p>
            <a:pPr>
              <a:lnSpc>
                <a:spcPct val="130000"/>
              </a:lnSpc>
            </a:pPr>
            <a:endParaRPr lang="de-CH" dirty="0" smtClean="0"/>
          </a:p>
          <a:p>
            <a:pPr>
              <a:lnSpc>
                <a:spcPct val="130000"/>
              </a:lnSpc>
            </a:pPr>
            <a:r>
              <a:rPr lang="en-GB" dirty="0" smtClean="0"/>
              <a:t>We </a:t>
            </a:r>
            <a:r>
              <a:rPr lang="en-GB" dirty="0"/>
              <a:t>will either find a way, or make one.</a:t>
            </a:r>
          </a:p>
          <a:p>
            <a:pPr>
              <a:lnSpc>
                <a:spcPct val="130000"/>
              </a:lnSpc>
            </a:pPr>
            <a:endParaRPr lang="en-GB" dirty="0"/>
          </a:p>
          <a:p>
            <a:pPr marL="0" indent="0">
              <a:lnSpc>
                <a:spcPct val="130000"/>
              </a:lnSpc>
              <a:buNone/>
            </a:pPr>
            <a:endParaRPr lang="de-CH" sz="2800" dirty="0"/>
          </a:p>
          <a:p>
            <a:pPr>
              <a:lnSpc>
                <a:spcPct val="130000"/>
              </a:lnSpc>
            </a:pP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2050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CH" sz="2800" dirty="0" smtClean="0"/>
              <a:t>Vergiss nie: du bist mutiger als du glaubst, stärker als du wirkst, intelligenter als du denkst und zweimal so schön als du dich selbst siehst</a:t>
            </a:r>
            <a:endParaRPr lang="de-CH" sz="2800" dirty="0"/>
          </a:p>
        </p:txBody>
      </p:sp>
      <p:sp>
        <p:nvSpPr>
          <p:cNvPr id="4" name="Inhaltsplatzhalter 3"/>
          <p:cNvSpPr>
            <a:spLocks noGrp="1"/>
          </p:cNvSpPr>
          <p:nvPr>
            <p:ph type="body" sz="quarter" idx="4294967295"/>
          </p:nvPr>
        </p:nvSpPr>
        <p:spPr>
          <a:xfrm>
            <a:off x="5076057" y="1700808"/>
            <a:ext cx="3311061" cy="39604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800" smtClean="0"/>
              <a:t>Always remember you are braver than you believe, stronger than you seem, smarter than you think and twice as beautiful as you’d ever imagined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82422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 r="19752"/>
          <a:stretch/>
        </p:blipFill>
        <p:spPr>
          <a:xfrm>
            <a:off x="0" y="0"/>
            <a:ext cx="6235700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e-CH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CH" sz="3200" b="1" dirty="0" smtClean="0">
                <a:solidFill>
                  <a:schemeClr val="tx2">
                    <a:lumMod val="50000"/>
                  </a:schemeClr>
                </a:solidFill>
              </a:rPr>
              <a:t>In </a:t>
            </a:r>
            <a:r>
              <a:rPr lang="de-CH" sz="3200" b="1" dirty="0">
                <a:solidFill>
                  <a:schemeClr val="tx2">
                    <a:lumMod val="50000"/>
                  </a:schemeClr>
                </a:solidFill>
              </a:rPr>
              <a:t>unserer Begegnung liegt die </a:t>
            </a:r>
            <a:r>
              <a:rPr lang="de-CH" sz="3200" b="1" dirty="0" smtClean="0">
                <a:solidFill>
                  <a:schemeClr val="tx2">
                    <a:lumMod val="50000"/>
                  </a:schemeClr>
                </a:solidFill>
              </a:rPr>
              <a:t>Kraft.</a:t>
            </a:r>
          </a:p>
          <a:p>
            <a:pPr algn="ctr"/>
            <a:endParaRPr lang="de-CH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</a:rPr>
              <a:t>Let’s meet and start to blossom.</a:t>
            </a:r>
          </a:p>
          <a:p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4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0000">
        <p14:reveal/>
      </p:transition>
    </mc:Choice>
    <mc:Fallback>
      <p:transition xmlns:p14="http://schemas.microsoft.com/office/powerpoint/2010/main"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type="body" sz="quarter" idx="10"/>
          </p:nvPr>
        </p:nvSpPr>
        <p:spPr>
          <a:xfrm>
            <a:off x="612876" y="836712"/>
            <a:ext cx="3311059" cy="3960431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CH" sz="2800" dirty="0"/>
              <a:t>Jedes Kind hat seinen eigene Art und Weg zu lernen. Jedes Kind ist einzigartig. Es kann nicht nur lernen, sondern darin auch erfolgreich sein. </a:t>
            </a:r>
          </a:p>
          <a:p>
            <a:pPr>
              <a:lnSpc>
                <a:spcPct val="120000"/>
              </a:lnSpc>
            </a:pPr>
            <a:endParaRPr lang="de-CH" sz="2800" dirty="0"/>
          </a:p>
        </p:txBody>
      </p:sp>
      <p:sp>
        <p:nvSpPr>
          <p:cNvPr id="6" name="Inhaltsplatzhalter 5"/>
          <p:cNvSpPr>
            <a:spLocks noGrp="1"/>
          </p:cNvSpPr>
          <p:nvPr>
            <p:ph type="body" sz="quarter" idx="4294967295"/>
          </p:nvPr>
        </p:nvSpPr>
        <p:spPr>
          <a:xfrm>
            <a:off x="4932042" y="1772841"/>
            <a:ext cx="3600398" cy="39604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800" dirty="0" smtClean="0"/>
              <a:t>Every child has a different learning style and path.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800" dirty="0" smtClean="0"/>
              <a:t>Each child is unique, not only capable of learning, but also capable of succeeding.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6369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100" advClick="0" advTm="16000">
        <p14:reveal/>
      </p:transition>
    </mc:Choice>
    <mc:Fallback>
      <p:transition xmlns:p14="http://schemas.microsoft.com/office/powerpoint/2010/main" spd="slow" advClick="0" advTm="1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reus">
  <a:themeElements>
    <a:clrScheme name="Nereu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reus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285</TotalTime>
  <Words>716</Words>
  <Application>Microsoft Macintosh PowerPoint</Application>
  <PresentationFormat>On-screen Show (4:3)</PresentationFormat>
  <Paragraphs>124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Nereus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Tara Pabst</dc:creator>
  <cp:lastModifiedBy>Cindy Davies</cp:lastModifiedBy>
  <cp:revision>47</cp:revision>
  <dcterms:created xsi:type="dcterms:W3CDTF">2017-03-23T19:25:59Z</dcterms:created>
  <dcterms:modified xsi:type="dcterms:W3CDTF">2017-03-24T14:27:21Z</dcterms:modified>
</cp:coreProperties>
</file>